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49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243DD-C99F-42DB-BC0E-4D8AF88332C9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8B0DC-BA67-4C46-974E-1021A734F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37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0"/>
            <a:ext cx="10416116" cy="659765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067" y="5920353"/>
            <a:ext cx="931333" cy="677300"/>
          </a:xfrm>
        </p:spPr>
        <p:txBody>
          <a:bodyPr lIns="0" tIns="0" rIns="0" bIns="0" anchor="b" anchorCtr="0">
            <a:noAutofit/>
          </a:bodyPr>
          <a:lstStyle>
            <a:lvl1pPr marL="152396" indent="-143930">
              <a:buFontTx/>
              <a:buBlip>
                <a:blip r:embed="rId3"/>
              </a:buBlip>
              <a:tabLst/>
              <a:defRPr sz="933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2696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7"/>
            <a:ext cx="4895288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1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98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985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01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3018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88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4152899"/>
            <a:ext cx="10985500" cy="27051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8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317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72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DD05-13D0-45E1-9B50-A57F390BC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6B2288-6789-4FEA-AE5C-0A09E35DE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B1044-C13E-43B1-AF52-0CE593530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CDC96-E87E-40F6-A581-5D982E1E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239AE-CF92-4BBC-A756-E391B7286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7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Wakeman/Leterrier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Wakeman/Leterrier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47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Wakeman/Leterrier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6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5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1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2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0"/>
            <a:ext cx="4192693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390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196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7"/>
            <a:ext cx="4193117" cy="477308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1" y="174710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628551" y="3704603"/>
            <a:ext cx="4454736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MSE-433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Wakeman/Leterrier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C034983A-256B-430F-B838-69281ABE3BC8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/>
        </p:nvSpPr>
        <p:spPr>
          <a:xfrm rot="16200000">
            <a:off x="573338" y="653027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26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simapro.com/s/article/What-is-the-difference-between-a-Process-and-a-Product" TargetMode="External"/><Relationship Id="rId2" Type="http://schemas.openxmlformats.org/officeDocument/2006/relationships/hyperlink" Target="https://support.simapro.com/s/article/What-is-the-difference-between-ecoinvent-market-and-transformation-processes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support.simapro.com/articles/FAQ/How-to-convert-a-project-into-a-library-in-SimaPro-desktop/?l=en_US&amp;fs=RelatedArticle" TargetMode="External"/><Relationship Id="rId4" Type="http://schemas.openxmlformats.org/officeDocument/2006/relationships/hyperlink" Target="https://support.simapro.com/s/article/How-to-use-external-LCIA-results-in-your-LCA-mode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B09227-6093-4E01-B3FB-97CC4EFBF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What is the difference between </a:t>
            </a:r>
            <a:r>
              <a:rPr lang="en-US" sz="18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ecoinvent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 market and transformation processes?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23418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What is the difference between a process and a product?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23418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23418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How to use (external) LCIA results in your LCA-model?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23418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234180" algn="l"/>
              </a:tabLs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Knowledge: How to convert a project into a library in SimaPro desktop?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37CFC8D-CD68-4100-850B-2FCD35A7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SimaPro useful links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8FF121-AD16-44E1-BAD1-400B16BB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C0B4518-9043-4E56-BBB0-E48938998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Wakeman/Leterrier</a:t>
            </a:r>
          </a:p>
        </p:txBody>
      </p:sp>
    </p:spTree>
    <p:extLst>
      <p:ext uri="{BB962C8B-B14F-4D97-AF65-F5344CB8AC3E}">
        <p14:creationId xmlns:p14="http://schemas.microsoft.com/office/powerpoint/2010/main" val="1026404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Template_EPFL_Blank (1)</Template>
  <TotalTime>2</TotalTime>
  <Words>58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Demi Cond</vt:lpstr>
      <vt:lpstr>Wingdings</vt:lpstr>
      <vt:lpstr>Thème Office</vt:lpstr>
      <vt:lpstr>SimaPro useful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SimaPro useful links</dc:title>
  <dc:creator>Martyn Wakeman</dc:creator>
  <cp:lastModifiedBy>Martyn Wakeman</cp:lastModifiedBy>
  <cp:revision>1</cp:revision>
  <dcterms:created xsi:type="dcterms:W3CDTF">2025-03-05T12:02:10Z</dcterms:created>
  <dcterms:modified xsi:type="dcterms:W3CDTF">2025-03-05T12:04:21Z</dcterms:modified>
</cp:coreProperties>
</file>